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890" r:id="rId3"/>
    <p:sldId id="259" r:id="rId4"/>
    <p:sldId id="891" r:id="rId5"/>
    <p:sldId id="892" r:id="rId6"/>
    <p:sldId id="893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8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A31787-B604-44CE-3AD0-BBC06C63B0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11D25C4-DEB4-C366-54CC-5A6E11A158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CA47490-2BAF-47E5-2DD1-86BAC3A21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FE89-26CD-4838-8599-3E560B66FF3A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9A82AA3-34D9-A98A-B7CA-4723F5FA5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56591E4-6BBA-6458-153B-55EE5FB87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BA128-CFC0-4FF4-9845-970E4C7DC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4863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B2AB322-477F-6F6A-231E-4BEAF9C06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033AE76-51AC-E2F2-5A18-A960719403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5CF57A9-66A5-0F0C-D092-C4B55C45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FE89-26CD-4838-8599-3E560B66FF3A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25AE77F-63FA-5EBF-1E76-91536C91C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774155C-C948-1D92-5E35-DE20317DB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BA128-CFC0-4FF4-9845-970E4C7DC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517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A571791-0DA8-12BE-E379-F039842417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CE6D8D9-9862-9041-8256-9F1F13ED4D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5BB6E2E-51A3-36CD-D5AB-9E69E7F82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FE89-26CD-4838-8599-3E560B66FF3A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68A0033-0D23-2D67-4877-C8A7935DE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89CA51D-8D3C-4001-3098-85A9E9F95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BA128-CFC0-4FF4-9845-970E4C7DC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356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5639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54050"/>
          </a:xfrm>
          <a:prstGeom prst="rect">
            <a:avLst/>
          </a:prstGeom>
          <a:gradFill flip="none" rotWithShape="1">
            <a:gsLst>
              <a:gs pos="0">
                <a:srgbClr val="2560F5"/>
              </a:gs>
              <a:gs pos="100000">
                <a:srgbClr val="2300E9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任意多边形: 形状 5"/>
          <p:cNvSpPr/>
          <p:nvPr userDrawn="1"/>
        </p:nvSpPr>
        <p:spPr>
          <a:xfrm rot="10800000" flipH="1" flipV="1">
            <a:off x="0" y="6350"/>
            <a:ext cx="749300" cy="647700"/>
          </a:xfrm>
          <a:custGeom>
            <a:avLst/>
            <a:gdLst>
              <a:gd name="connsiteX0" fmla="*/ 1822990 w 4834985"/>
              <a:gd name="connsiteY0" fmla="*/ 3964019 h 3964019"/>
              <a:gd name="connsiteX1" fmla="*/ 518160 w 4834985"/>
              <a:gd name="connsiteY1" fmla="*/ 2659189 h 3964019"/>
              <a:gd name="connsiteX2" fmla="*/ 2417540 w 4834985"/>
              <a:gd name="connsiteY2" fmla="*/ 759809 h 3964019"/>
              <a:gd name="connsiteX3" fmla="*/ 2797302 w 4834985"/>
              <a:gd name="connsiteY3" fmla="*/ 1139571 h 3964019"/>
              <a:gd name="connsiteX4" fmla="*/ 1277874 w 4834985"/>
              <a:gd name="connsiteY4" fmla="*/ 2659189 h 3964019"/>
              <a:gd name="connsiteX5" fmla="*/ 1657826 w 4834985"/>
              <a:gd name="connsiteY5" fmla="*/ 3038951 h 3964019"/>
              <a:gd name="connsiteX6" fmla="*/ 3177159 w 4834985"/>
              <a:gd name="connsiteY6" fmla="*/ 1519428 h 3964019"/>
              <a:gd name="connsiteX7" fmla="*/ 3557111 w 4834985"/>
              <a:gd name="connsiteY7" fmla="*/ 1899380 h 3964019"/>
              <a:gd name="connsiteX8" fmla="*/ 2037588 w 4834985"/>
              <a:gd name="connsiteY8" fmla="*/ 3418713 h 3964019"/>
              <a:gd name="connsiteX9" fmla="*/ 2417540 w 4834985"/>
              <a:gd name="connsiteY9" fmla="*/ 3798761 h 3964019"/>
              <a:gd name="connsiteX10" fmla="*/ 3936873 w 4834985"/>
              <a:gd name="connsiteY10" fmla="*/ 2279237 h 3964019"/>
              <a:gd name="connsiteX11" fmla="*/ 4316825 w 4834985"/>
              <a:gd name="connsiteY11" fmla="*/ 2659189 h 3964019"/>
              <a:gd name="connsiteX12" fmla="*/ 3011900 w 4834985"/>
              <a:gd name="connsiteY12" fmla="*/ 3964019 h 3964019"/>
              <a:gd name="connsiteX13" fmla="*/ 3771710 w 4834985"/>
              <a:gd name="connsiteY13" fmla="*/ 3964019 h 3964019"/>
              <a:gd name="connsiteX14" fmla="*/ 4834985 w 4834985"/>
              <a:gd name="connsiteY14" fmla="*/ 2900744 h 3964019"/>
              <a:gd name="connsiteX15" fmla="*/ 4834985 w 4834985"/>
              <a:gd name="connsiteY15" fmla="*/ 2417636 h 3964019"/>
              <a:gd name="connsiteX16" fmla="*/ 2417540 w 4834985"/>
              <a:gd name="connsiteY16" fmla="*/ 0 h 3964019"/>
              <a:gd name="connsiteX17" fmla="*/ 2037588 w 4834985"/>
              <a:gd name="connsiteY17" fmla="*/ 379762 h 3964019"/>
              <a:gd name="connsiteX18" fmla="*/ 138303 w 4834985"/>
              <a:gd name="connsiteY18" fmla="*/ 2279237 h 3964019"/>
              <a:gd name="connsiteX19" fmla="*/ 0 w 4834985"/>
              <a:gd name="connsiteY19" fmla="*/ 2417540 h 3964019"/>
              <a:gd name="connsiteX20" fmla="*/ 0 w 4834985"/>
              <a:gd name="connsiteY20" fmla="*/ 2900744 h 3964019"/>
              <a:gd name="connsiteX21" fmla="*/ 138303 w 4834985"/>
              <a:gd name="connsiteY21" fmla="*/ 3038951 h 3964019"/>
              <a:gd name="connsiteX22" fmla="*/ 1063371 w 4834985"/>
              <a:gd name="connsiteY22" fmla="*/ 3964019 h 3964019"/>
              <a:gd name="connsiteX23" fmla="*/ 1822990 w 4834985"/>
              <a:gd name="connsiteY23" fmla="*/ 3964019 h 3964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834985" h="3964019">
                <a:moveTo>
                  <a:pt x="1822990" y="3964019"/>
                </a:moveTo>
                <a:lnTo>
                  <a:pt x="518160" y="2659189"/>
                </a:lnTo>
                <a:lnTo>
                  <a:pt x="2417540" y="759809"/>
                </a:lnTo>
                <a:lnTo>
                  <a:pt x="2797302" y="1139571"/>
                </a:lnTo>
                <a:lnTo>
                  <a:pt x="1277874" y="2659189"/>
                </a:lnTo>
                <a:lnTo>
                  <a:pt x="1657826" y="3038951"/>
                </a:lnTo>
                <a:lnTo>
                  <a:pt x="3177159" y="1519428"/>
                </a:lnTo>
                <a:lnTo>
                  <a:pt x="3557111" y="1899380"/>
                </a:lnTo>
                <a:lnTo>
                  <a:pt x="2037588" y="3418713"/>
                </a:lnTo>
                <a:lnTo>
                  <a:pt x="2417540" y="3798761"/>
                </a:lnTo>
                <a:lnTo>
                  <a:pt x="3936873" y="2279237"/>
                </a:lnTo>
                <a:lnTo>
                  <a:pt x="4316825" y="2659189"/>
                </a:lnTo>
                <a:lnTo>
                  <a:pt x="3011900" y="3964019"/>
                </a:lnTo>
                <a:lnTo>
                  <a:pt x="3771710" y="3964019"/>
                </a:lnTo>
                <a:lnTo>
                  <a:pt x="4834985" y="2900744"/>
                </a:lnTo>
                <a:lnTo>
                  <a:pt x="4834985" y="2417636"/>
                </a:lnTo>
                <a:lnTo>
                  <a:pt x="2417540" y="0"/>
                </a:lnTo>
                <a:lnTo>
                  <a:pt x="2037588" y="379762"/>
                </a:lnTo>
                <a:lnTo>
                  <a:pt x="138303" y="2279237"/>
                </a:lnTo>
                <a:lnTo>
                  <a:pt x="0" y="2417540"/>
                </a:lnTo>
                <a:lnTo>
                  <a:pt x="0" y="2900744"/>
                </a:lnTo>
                <a:lnTo>
                  <a:pt x="138303" y="3038951"/>
                </a:lnTo>
                <a:lnTo>
                  <a:pt x="1063371" y="3964019"/>
                </a:lnTo>
                <a:lnTo>
                  <a:pt x="1822990" y="3964019"/>
                </a:lnTo>
                <a:close/>
              </a:path>
            </a:pathLst>
          </a:custGeom>
          <a:solidFill>
            <a:schemeClr val="bg1">
              <a:alpha val="47000"/>
            </a:schemeClr>
          </a:solidFill>
          <a:ln w="6350" cap="flat">
            <a:solidFill>
              <a:schemeClr val="bg1">
                <a:alpha val="57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pic>
        <p:nvPicPr>
          <p:cNvPr id="10" name="图片 9" descr="四国LOGO"/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10380345" y="158115"/>
            <a:ext cx="1309370" cy="337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134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6B4942-1EE5-F230-7D91-688F082AA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8A8305F-649E-5A92-2A66-D503D41CFF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A13E601-F6F6-DF36-DA46-87BE0BC93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FE89-26CD-4838-8599-3E560B66FF3A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6054FC3-5FFF-4A27-4C4B-4137F4EF4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1994DC7-8237-A8B2-06F7-868574C83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BA128-CFC0-4FF4-9845-970E4C7DC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847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24A583C-FA41-01CD-6E07-5DDB14959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93E3E11-B85F-52A9-92F0-F52D673F26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3949D7C-83B2-C2E8-3AD3-58EBA62D7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FE89-26CD-4838-8599-3E560B66FF3A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D256150-4368-AFF8-B980-EF05B9CD2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E51B359-3755-0764-4CE2-97447A770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BA128-CFC0-4FF4-9845-970E4C7DC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7125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277D653-6407-CE2B-0B45-F55A3C19E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76898A1-ABD6-2D0C-5FD4-A697EC4972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26B814F-A098-9323-CB8E-5C708EB1D5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42132CE-5860-2358-6D4F-C0A581944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FE89-26CD-4838-8599-3E560B66FF3A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F755902-F1C7-AD02-F79D-24EEDB12D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3DE8676-690C-56AF-CE31-D28640E3A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BA128-CFC0-4FF4-9845-970E4C7DC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067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7798CA-02A7-8DEC-21CF-B5535C127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FAD8D92-B720-8F8B-600C-BD82F0EC44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A6CE26E-C070-EDE1-2C9E-375902DC0E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008E4F0-E7E0-A3F4-24D9-7686C26A71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A756F65-04DD-8A0C-E3E3-276D1C69DF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20D6584-5F50-F445-EB0E-1CE74D6D9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FE89-26CD-4838-8599-3E560B66FF3A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54CA25F0-4CD5-977A-B095-6DF5AFBFA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38412DF-4A0D-5025-69AE-35093FE5F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BA128-CFC0-4FF4-9845-970E4C7DC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6321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586A96-2FA4-C841-4B7E-55FB13E68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D16600F-D0BC-F589-49DF-B8460E5BB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FE89-26CD-4838-8599-3E560B66FF3A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6D9535B-D4E8-072E-F4EF-7701E03F7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9196C06-81C8-CDD9-32B6-F15FC18EA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BA128-CFC0-4FF4-9845-970E4C7DC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8725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67A15DC-42F1-81CF-5577-AF0BC1269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FE89-26CD-4838-8599-3E560B66FF3A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BD2DEBD-7667-3E98-A775-CAEDAAE07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BF79FB8-6866-DD0C-11C6-A4EC7EA58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BA128-CFC0-4FF4-9845-970E4C7DC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8585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CEE378-E1B5-7F12-88D8-1DE03A0D7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3ABE007-BEB4-208B-9820-DDA7C6796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DDA6C35-9218-6FCC-5479-DC23F758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F088656-F7D8-7AD4-0E07-F79AC59BC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FE89-26CD-4838-8599-3E560B66FF3A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2BA1A0E-80C5-E214-83FA-AC6A9DBBA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5D1549C-A074-BAC1-5C9A-EA7EAAD48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BA128-CFC0-4FF4-9845-970E4C7DC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198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87E949-7703-436F-F8E0-C7D6FBACB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0079969-F419-2297-03F6-B50EE365E2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6FE0FE0-B2BF-7BF0-3832-88C2E0CB47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A3D0776-D0E2-8158-31ED-CAEB9DFAC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1FE89-26CD-4838-8599-3E560B66FF3A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A234227-DA61-70C2-9759-BA12E255F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D4A6EC6-917C-A620-3261-D63AB1D31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BA128-CFC0-4FF4-9845-970E4C7DC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5980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55ED2435-64C1-A943-2F37-4FAD7BD58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13304B6-CCE8-FBD3-2219-C752EC422A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B836B78-40AB-79DF-2CE7-9560CBCBE6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1FE89-26CD-4838-8599-3E560B66FF3A}" type="datetimeFigureOut">
              <a:rPr lang="zh-CN" altLang="en-US" smtClean="0"/>
              <a:t>2023/6/15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3E3F8B4-15A9-7CA4-45AD-6C11277A69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483B8F5-880F-3AD4-54C0-BB4008A741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BA128-CFC0-4FF4-9845-970E4C7DC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695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20114;&#32852;&#32593;&#65291;&#25163;&#26426;&#27880;&#20876;&#27969;&#31243;.pd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8220;&#20114;&#32852;&#32593;&#65291;&#8221;&#25104;&#21592;&#36992;&#35831;&#27493;&#39588;.pd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13147" y="1926091"/>
            <a:ext cx="107163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>
                <a:solidFill>
                  <a:schemeClr val="bg1"/>
                </a:solidFill>
                <a:latin typeface="汉仪雅酷黑 75W" panose="02010600030101010101" charset="-122"/>
                <a:ea typeface="汉仪雅酷黑 75W" panose="02010600030101010101" charset="-122"/>
              </a:rPr>
              <a:t>“互联网＋”大赛报名流程</a:t>
            </a:r>
            <a:r>
              <a:rPr lang="en-US" altLang="zh-CN" sz="4400" b="1" dirty="0">
                <a:solidFill>
                  <a:schemeClr val="bg1"/>
                </a:solidFill>
                <a:latin typeface="汉仪雅酷黑 75W" panose="02010600030101010101" charset="-122"/>
                <a:ea typeface="汉仪雅酷黑 75W" panose="02010600030101010101" charset="-122"/>
              </a:rPr>
              <a:t>           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74B8FD3-4DF9-0070-7DE6-FBFD723E1558}"/>
              </a:ext>
            </a:extLst>
          </p:cNvPr>
          <p:cNvSpPr txBox="1"/>
          <p:nvPr/>
        </p:nvSpPr>
        <p:spPr>
          <a:xfrm>
            <a:off x="1343026" y="4199556"/>
            <a:ext cx="62130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ea typeface="汉仪雅酷黑 75W" panose="02010600030101010101" charset="-122"/>
              </a:rPr>
              <a:t>主讲人：罗小梅        日期：</a:t>
            </a:r>
            <a:r>
              <a:rPr lang="en-US" altLang="zh-CN" sz="2400" b="1" dirty="0">
                <a:solidFill>
                  <a:schemeClr val="bg1"/>
                </a:solidFill>
                <a:ea typeface="汉仪雅酷黑 75W" panose="02010600030101010101" charset="-122"/>
              </a:rPr>
              <a:t>2023</a:t>
            </a:r>
            <a:r>
              <a:rPr lang="zh-CN" altLang="en-US" sz="2400" b="1" dirty="0">
                <a:solidFill>
                  <a:schemeClr val="bg1"/>
                </a:solidFill>
                <a:ea typeface="汉仪雅酷黑 75W" panose="02010600030101010101" charset="-122"/>
              </a:rPr>
              <a:t>年</a:t>
            </a:r>
            <a:r>
              <a:rPr lang="en-US" altLang="zh-CN" sz="2400" b="1" dirty="0">
                <a:solidFill>
                  <a:schemeClr val="bg1"/>
                </a:solidFill>
                <a:ea typeface="汉仪雅酷黑 75W" panose="02010600030101010101" charset="-122"/>
              </a:rPr>
              <a:t>6</a:t>
            </a:r>
            <a:r>
              <a:rPr lang="zh-CN" altLang="en-US" sz="2400" b="1" dirty="0">
                <a:solidFill>
                  <a:schemeClr val="bg1"/>
                </a:solidFill>
                <a:ea typeface="汉仪雅酷黑 75W" panose="02010600030101010101" charset="-122"/>
              </a:rPr>
              <a:t>月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: 形状 5"/>
          <p:cNvSpPr/>
          <p:nvPr/>
        </p:nvSpPr>
        <p:spPr>
          <a:xfrm rot="11820000" flipH="1" flipV="1">
            <a:off x="8141970" y="1828165"/>
            <a:ext cx="8091170" cy="6635750"/>
          </a:xfrm>
          <a:custGeom>
            <a:avLst/>
            <a:gdLst>
              <a:gd name="connsiteX0" fmla="*/ 1822990 w 4834985"/>
              <a:gd name="connsiteY0" fmla="*/ 3964019 h 3964019"/>
              <a:gd name="connsiteX1" fmla="*/ 518160 w 4834985"/>
              <a:gd name="connsiteY1" fmla="*/ 2659189 h 3964019"/>
              <a:gd name="connsiteX2" fmla="*/ 2417540 w 4834985"/>
              <a:gd name="connsiteY2" fmla="*/ 759809 h 3964019"/>
              <a:gd name="connsiteX3" fmla="*/ 2797302 w 4834985"/>
              <a:gd name="connsiteY3" fmla="*/ 1139571 h 3964019"/>
              <a:gd name="connsiteX4" fmla="*/ 1277874 w 4834985"/>
              <a:gd name="connsiteY4" fmla="*/ 2659189 h 3964019"/>
              <a:gd name="connsiteX5" fmla="*/ 1657826 w 4834985"/>
              <a:gd name="connsiteY5" fmla="*/ 3038951 h 3964019"/>
              <a:gd name="connsiteX6" fmla="*/ 3177159 w 4834985"/>
              <a:gd name="connsiteY6" fmla="*/ 1519428 h 3964019"/>
              <a:gd name="connsiteX7" fmla="*/ 3557111 w 4834985"/>
              <a:gd name="connsiteY7" fmla="*/ 1899380 h 3964019"/>
              <a:gd name="connsiteX8" fmla="*/ 2037588 w 4834985"/>
              <a:gd name="connsiteY8" fmla="*/ 3418713 h 3964019"/>
              <a:gd name="connsiteX9" fmla="*/ 2417540 w 4834985"/>
              <a:gd name="connsiteY9" fmla="*/ 3798761 h 3964019"/>
              <a:gd name="connsiteX10" fmla="*/ 3936873 w 4834985"/>
              <a:gd name="connsiteY10" fmla="*/ 2279237 h 3964019"/>
              <a:gd name="connsiteX11" fmla="*/ 4316825 w 4834985"/>
              <a:gd name="connsiteY11" fmla="*/ 2659189 h 3964019"/>
              <a:gd name="connsiteX12" fmla="*/ 3011900 w 4834985"/>
              <a:gd name="connsiteY12" fmla="*/ 3964019 h 3964019"/>
              <a:gd name="connsiteX13" fmla="*/ 3771710 w 4834985"/>
              <a:gd name="connsiteY13" fmla="*/ 3964019 h 3964019"/>
              <a:gd name="connsiteX14" fmla="*/ 4834985 w 4834985"/>
              <a:gd name="connsiteY14" fmla="*/ 2900744 h 3964019"/>
              <a:gd name="connsiteX15" fmla="*/ 4834985 w 4834985"/>
              <a:gd name="connsiteY15" fmla="*/ 2417636 h 3964019"/>
              <a:gd name="connsiteX16" fmla="*/ 2417540 w 4834985"/>
              <a:gd name="connsiteY16" fmla="*/ 0 h 3964019"/>
              <a:gd name="connsiteX17" fmla="*/ 2037588 w 4834985"/>
              <a:gd name="connsiteY17" fmla="*/ 379762 h 3964019"/>
              <a:gd name="connsiteX18" fmla="*/ 138303 w 4834985"/>
              <a:gd name="connsiteY18" fmla="*/ 2279237 h 3964019"/>
              <a:gd name="connsiteX19" fmla="*/ 0 w 4834985"/>
              <a:gd name="connsiteY19" fmla="*/ 2417540 h 3964019"/>
              <a:gd name="connsiteX20" fmla="*/ 0 w 4834985"/>
              <a:gd name="connsiteY20" fmla="*/ 2900744 h 3964019"/>
              <a:gd name="connsiteX21" fmla="*/ 138303 w 4834985"/>
              <a:gd name="connsiteY21" fmla="*/ 3038951 h 3964019"/>
              <a:gd name="connsiteX22" fmla="*/ 1063371 w 4834985"/>
              <a:gd name="connsiteY22" fmla="*/ 3964019 h 3964019"/>
              <a:gd name="connsiteX23" fmla="*/ 1822990 w 4834985"/>
              <a:gd name="connsiteY23" fmla="*/ 3964019 h 3964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834985" h="3964019">
                <a:moveTo>
                  <a:pt x="1822990" y="3964019"/>
                </a:moveTo>
                <a:lnTo>
                  <a:pt x="518160" y="2659189"/>
                </a:lnTo>
                <a:lnTo>
                  <a:pt x="2417540" y="759809"/>
                </a:lnTo>
                <a:lnTo>
                  <a:pt x="2797302" y="1139571"/>
                </a:lnTo>
                <a:lnTo>
                  <a:pt x="1277874" y="2659189"/>
                </a:lnTo>
                <a:lnTo>
                  <a:pt x="1657826" y="3038951"/>
                </a:lnTo>
                <a:lnTo>
                  <a:pt x="3177159" y="1519428"/>
                </a:lnTo>
                <a:lnTo>
                  <a:pt x="3557111" y="1899380"/>
                </a:lnTo>
                <a:lnTo>
                  <a:pt x="2037588" y="3418713"/>
                </a:lnTo>
                <a:lnTo>
                  <a:pt x="2417540" y="3798761"/>
                </a:lnTo>
                <a:lnTo>
                  <a:pt x="3936873" y="2279237"/>
                </a:lnTo>
                <a:lnTo>
                  <a:pt x="4316825" y="2659189"/>
                </a:lnTo>
                <a:lnTo>
                  <a:pt x="3011900" y="3964019"/>
                </a:lnTo>
                <a:lnTo>
                  <a:pt x="3771710" y="3964019"/>
                </a:lnTo>
                <a:lnTo>
                  <a:pt x="4834985" y="2900744"/>
                </a:lnTo>
                <a:lnTo>
                  <a:pt x="4834985" y="2417636"/>
                </a:lnTo>
                <a:lnTo>
                  <a:pt x="2417540" y="0"/>
                </a:lnTo>
                <a:lnTo>
                  <a:pt x="2037588" y="379762"/>
                </a:lnTo>
                <a:lnTo>
                  <a:pt x="138303" y="2279237"/>
                </a:lnTo>
                <a:lnTo>
                  <a:pt x="0" y="2417540"/>
                </a:lnTo>
                <a:lnTo>
                  <a:pt x="0" y="2900744"/>
                </a:lnTo>
                <a:lnTo>
                  <a:pt x="138303" y="3038951"/>
                </a:lnTo>
                <a:lnTo>
                  <a:pt x="1063371" y="3964019"/>
                </a:lnTo>
                <a:lnTo>
                  <a:pt x="1822990" y="3964019"/>
                </a:lnTo>
                <a:close/>
              </a:path>
            </a:pathLst>
          </a:custGeom>
          <a:gradFill>
            <a:gsLst>
              <a:gs pos="14000">
                <a:srgbClr val="255AF4">
                  <a:alpha val="0"/>
                </a:srgbClr>
              </a:gs>
              <a:gs pos="100000">
                <a:srgbClr val="255AF4">
                  <a:alpha val="77000"/>
                </a:srgbClr>
              </a:gs>
            </a:gsLst>
            <a:lin ang="16740000" scaled="0"/>
          </a:gradFill>
          <a:ln w="22225" cap="flat">
            <a:gradFill>
              <a:gsLst>
                <a:gs pos="0">
                  <a:srgbClr val="2300EA">
                    <a:alpha val="12000"/>
                  </a:srgbClr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5400000" scaled="1"/>
            </a:gradFill>
            <a:prstDash val="solid"/>
            <a:miter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1" name="任意多边形: 形状 5"/>
          <p:cNvSpPr/>
          <p:nvPr/>
        </p:nvSpPr>
        <p:spPr>
          <a:xfrm rot="9780000" flipV="1">
            <a:off x="-4041139" y="1828164"/>
            <a:ext cx="8091170" cy="6635750"/>
          </a:xfrm>
          <a:custGeom>
            <a:avLst/>
            <a:gdLst>
              <a:gd name="connsiteX0" fmla="*/ 1822990 w 4834985"/>
              <a:gd name="connsiteY0" fmla="*/ 3964019 h 3964019"/>
              <a:gd name="connsiteX1" fmla="*/ 518160 w 4834985"/>
              <a:gd name="connsiteY1" fmla="*/ 2659189 h 3964019"/>
              <a:gd name="connsiteX2" fmla="*/ 2417540 w 4834985"/>
              <a:gd name="connsiteY2" fmla="*/ 759809 h 3964019"/>
              <a:gd name="connsiteX3" fmla="*/ 2797302 w 4834985"/>
              <a:gd name="connsiteY3" fmla="*/ 1139571 h 3964019"/>
              <a:gd name="connsiteX4" fmla="*/ 1277874 w 4834985"/>
              <a:gd name="connsiteY4" fmla="*/ 2659189 h 3964019"/>
              <a:gd name="connsiteX5" fmla="*/ 1657826 w 4834985"/>
              <a:gd name="connsiteY5" fmla="*/ 3038951 h 3964019"/>
              <a:gd name="connsiteX6" fmla="*/ 3177159 w 4834985"/>
              <a:gd name="connsiteY6" fmla="*/ 1519428 h 3964019"/>
              <a:gd name="connsiteX7" fmla="*/ 3557111 w 4834985"/>
              <a:gd name="connsiteY7" fmla="*/ 1899380 h 3964019"/>
              <a:gd name="connsiteX8" fmla="*/ 2037588 w 4834985"/>
              <a:gd name="connsiteY8" fmla="*/ 3418713 h 3964019"/>
              <a:gd name="connsiteX9" fmla="*/ 2417540 w 4834985"/>
              <a:gd name="connsiteY9" fmla="*/ 3798761 h 3964019"/>
              <a:gd name="connsiteX10" fmla="*/ 3936873 w 4834985"/>
              <a:gd name="connsiteY10" fmla="*/ 2279237 h 3964019"/>
              <a:gd name="connsiteX11" fmla="*/ 4316825 w 4834985"/>
              <a:gd name="connsiteY11" fmla="*/ 2659189 h 3964019"/>
              <a:gd name="connsiteX12" fmla="*/ 3011900 w 4834985"/>
              <a:gd name="connsiteY12" fmla="*/ 3964019 h 3964019"/>
              <a:gd name="connsiteX13" fmla="*/ 3771710 w 4834985"/>
              <a:gd name="connsiteY13" fmla="*/ 3964019 h 3964019"/>
              <a:gd name="connsiteX14" fmla="*/ 4834985 w 4834985"/>
              <a:gd name="connsiteY14" fmla="*/ 2900744 h 3964019"/>
              <a:gd name="connsiteX15" fmla="*/ 4834985 w 4834985"/>
              <a:gd name="connsiteY15" fmla="*/ 2417636 h 3964019"/>
              <a:gd name="connsiteX16" fmla="*/ 2417540 w 4834985"/>
              <a:gd name="connsiteY16" fmla="*/ 0 h 3964019"/>
              <a:gd name="connsiteX17" fmla="*/ 2037588 w 4834985"/>
              <a:gd name="connsiteY17" fmla="*/ 379762 h 3964019"/>
              <a:gd name="connsiteX18" fmla="*/ 138303 w 4834985"/>
              <a:gd name="connsiteY18" fmla="*/ 2279237 h 3964019"/>
              <a:gd name="connsiteX19" fmla="*/ 0 w 4834985"/>
              <a:gd name="connsiteY19" fmla="*/ 2417540 h 3964019"/>
              <a:gd name="connsiteX20" fmla="*/ 0 w 4834985"/>
              <a:gd name="connsiteY20" fmla="*/ 2900744 h 3964019"/>
              <a:gd name="connsiteX21" fmla="*/ 138303 w 4834985"/>
              <a:gd name="connsiteY21" fmla="*/ 3038951 h 3964019"/>
              <a:gd name="connsiteX22" fmla="*/ 1063371 w 4834985"/>
              <a:gd name="connsiteY22" fmla="*/ 3964019 h 3964019"/>
              <a:gd name="connsiteX23" fmla="*/ 1822990 w 4834985"/>
              <a:gd name="connsiteY23" fmla="*/ 3964019 h 3964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834985" h="3964019">
                <a:moveTo>
                  <a:pt x="1822990" y="3964019"/>
                </a:moveTo>
                <a:lnTo>
                  <a:pt x="518160" y="2659189"/>
                </a:lnTo>
                <a:lnTo>
                  <a:pt x="2417540" y="759809"/>
                </a:lnTo>
                <a:lnTo>
                  <a:pt x="2797302" y="1139571"/>
                </a:lnTo>
                <a:lnTo>
                  <a:pt x="1277874" y="2659189"/>
                </a:lnTo>
                <a:lnTo>
                  <a:pt x="1657826" y="3038951"/>
                </a:lnTo>
                <a:lnTo>
                  <a:pt x="3177159" y="1519428"/>
                </a:lnTo>
                <a:lnTo>
                  <a:pt x="3557111" y="1899380"/>
                </a:lnTo>
                <a:lnTo>
                  <a:pt x="2037588" y="3418713"/>
                </a:lnTo>
                <a:lnTo>
                  <a:pt x="2417540" y="3798761"/>
                </a:lnTo>
                <a:lnTo>
                  <a:pt x="3936873" y="2279237"/>
                </a:lnTo>
                <a:lnTo>
                  <a:pt x="4316825" y="2659189"/>
                </a:lnTo>
                <a:lnTo>
                  <a:pt x="3011900" y="3964019"/>
                </a:lnTo>
                <a:lnTo>
                  <a:pt x="3771710" y="3964019"/>
                </a:lnTo>
                <a:lnTo>
                  <a:pt x="4834985" y="2900744"/>
                </a:lnTo>
                <a:lnTo>
                  <a:pt x="4834985" y="2417636"/>
                </a:lnTo>
                <a:lnTo>
                  <a:pt x="2417540" y="0"/>
                </a:lnTo>
                <a:lnTo>
                  <a:pt x="2037588" y="379762"/>
                </a:lnTo>
                <a:lnTo>
                  <a:pt x="138303" y="2279237"/>
                </a:lnTo>
                <a:lnTo>
                  <a:pt x="0" y="2417540"/>
                </a:lnTo>
                <a:lnTo>
                  <a:pt x="0" y="2900744"/>
                </a:lnTo>
                <a:lnTo>
                  <a:pt x="138303" y="3038951"/>
                </a:lnTo>
                <a:lnTo>
                  <a:pt x="1063371" y="3964019"/>
                </a:lnTo>
                <a:lnTo>
                  <a:pt x="1822990" y="3964019"/>
                </a:lnTo>
                <a:close/>
              </a:path>
            </a:pathLst>
          </a:custGeom>
          <a:gradFill>
            <a:gsLst>
              <a:gs pos="14000">
                <a:srgbClr val="255AF4">
                  <a:alpha val="0"/>
                </a:srgbClr>
              </a:gs>
              <a:gs pos="100000">
                <a:srgbClr val="255AF4">
                  <a:alpha val="77000"/>
                </a:srgbClr>
              </a:gs>
            </a:gsLst>
            <a:lin ang="16740000" scaled="0"/>
          </a:gradFill>
          <a:ln w="22225" cap="flat">
            <a:gradFill>
              <a:gsLst>
                <a:gs pos="0">
                  <a:srgbClr val="2300EA">
                    <a:alpha val="12000"/>
                  </a:srgbClr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5400000" scaled="1"/>
            </a:gradFill>
            <a:prstDash val="solid"/>
            <a:miter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26198" y="1743914"/>
            <a:ext cx="6044983" cy="36769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latin typeface="微软雅黑" panose="020B0503020204020204" charset="-122"/>
                <a:ea typeface="微软雅黑" panose="020B0503020204020204" charset="-122"/>
              </a:rPr>
              <a:t>一、注册“大创网”账号</a:t>
            </a:r>
            <a:endParaRPr lang="en-US" altLang="zh-CN" sz="40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latin typeface="微软雅黑" panose="020B0503020204020204" charset="-122"/>
                <a:ea typeface="微软雅黑" panose="020B0503020204020204" charset="-122"/>
              </a:rPr>
              <a:t>二、创建项目资料</a:t>
            </a:r>
            <a:endParaRPr lang="en-US" altLang="zh-CN" sz="40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latin typeface="微软雅黑" panose="020B0503020204020204" charset="-122"/>
                <a:ea typeface="微软雅黑" panose="020B0503020204020204" charset="-122"/>
              </a:rPr>
              <a:t>三、邀请项目成员</a:t>
            </a:r>
            <a:endParaRPr lang="en-US" altLang="zh-CN" sz="40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latin typeface="微软雅黑" panose="020B0503020204020204" charset="-122"/>
                <a:ea typeface="微软雅黑" panose="020B0503020204020204" charset="-122"/>
              </a:rPr>
              <a:t>四、报名成功</a:t>
            </a:r>
            <a:endParaRPr lang="zh-CN" altLang="zh-CN" sz="4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picture 1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0" y="0"/>
            <a:ext cx="12192000" cy="65785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ECD924D5-8291-3E0F-366E-1469FB233DBD}"/>
              </a:ext>
            </a:extLst>
          </p:cNvPr>
          <p:cNvSpPr txBox="1"/>
          <p:nvPr/>
        </p:nvSpPr>
        <p:spPr>
          <a:xfrm>
            <a:off x="2154835" y="1925319"/>
            <a:ext cx="1292902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6000" b="1" dirty="0">
                <a:latin typeface="微软雅黑" panose="020B0503020204020204" charset="-122"/>
                <a:ea typeface="微软雅黑" panose="020B0503020204020204" charset="-122"/>
              </a:rPr>
              <a:t>核心步骤</a:t>
            </a:r>
            <a:endParaRPr lang="zh-CN" altLang="en-US" sz="6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0" y="0"/>
            <a:ext cx="12192000" cy="65785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50A81922-F5F2-27A8-84B9-949D17A40367}"/>
              </a:ext>
            </a:extLst>
          </p:cNvPr>
          <p:cNvSpPr txBox="1"/>
          <p:nvPr/>
        </p:nvSpPr>
        <p:spPr>
          <a:xfrm>
            <a:off x="841828" y="84961"/>
            <a:ext cx="6096000" cy="499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一、注册“大创网”账号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EB5194F-DFF3-262A-6ABE-BC260D6A5C71}"/>
              </a:ext>
            </a:extLst>
          </p:cNvPr>
          <p:cNvSpPr txBox="1"/>
          <p:nvPr/>
        </p:nvSpPr>
        <p:spPr>
          <a:xfrm>
            <a:off x="1415598" y="1108784"/>
            <a:ext cx="3838575" cy="50293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（一）准备工作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手机下载学信网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APP</a:t>
            </a:r>
          </a:p>
          <a:p>
            <a:pPr>
              <a:lnSpc>
                <a:spcPct val="150000"/>
              </a:lnSpc>
            </a:pP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（二）操作工具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手机、电脑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（三）操作平台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全国大学生创业服务网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hlinkClick r:id="rId3" action="ppaction://hlinkfile"/>
              </a:rPr>
              <a:t>（四）作用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、成员符合参与资格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、项目符合报名资格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26" name="Picture 2" descr="图形用户界面, 文本, 应用程序&#10;&#10;描述已自动生成">
            <a:extLst>
              <a:ext uri="{FF2B5EF4-FFF2-40B4-BE49-F238E27FC236}">
                <a16:creationId xmlns:a16="http://schemas.microsoft.com/office/drawing/2014/main" id="{6897BF49-E9D0-488F-B19E-A6C7A105E6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141" y="858272"/>
            <a:ext cx="38385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F10C5D8-974E-AB20-78F2-9471F3B6C1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1609" y="3885727"/>
            <a:ext cx="5424107" cy="23812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0" y="0"/>
            <a:ext cx="12192000" cy="65785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50A81922-F5F2-27A8-84B9-949D17A40367}"/>
              </a:ext>
            </a:extLst>
          </p:cNvPr>
          <p:cNvSpPr txBox="1"/>
          <p:nvPr/>
        </p:nvSpPr>
        <p:spPr>
          <a:xfrm>
            <a:off x="841828" y="84961"/>
            <a:ext cx="6096000" cy="499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二、创建项目资料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EB5194F-DFF3-262A-6ABE-BC260D6A5C71}"/>
              </a:ext>
            </a:extLst>
          </p:cNvPr>
          <p:cNvSpPr txBox="1"/>
          <p:nvPr/>
        </p:nvSpPr>
        <p:spPr>
          <a:xfrm>
            <a:off x="1836056" y="1649376"/>
            <a:ext cx="3367315" cy="2536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（一）准备工作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、项目计划书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PDF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world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lang="en-US" altLang="zh-CN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logo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（图片）</a:t>
            </a:r>
            <a:endParaRPr lang="en-US" altLang="zh-CN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、名称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（正标题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+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副标题）</a:t>
            </a:r>
            <a:endParaRPr lang="en-US" altLang="zh-CN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、概述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100-1000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字）</a:t>
            </a:r>
            <a:endParaRPr lang="en-US" altLang="zh-CN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、负责人简介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50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字）</a:t>
            </a:r>
            <a:endParaRPr lang="en-US" altLang="zh-CN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171C379-8A0E-43AC-B107-EC631C512C7E}"/>
              </a:ext>
            </a:extLst>
          </p:cNvPr>
          <p:cNvSpPr txBox="1"/>
          <p:nvPr/>
        </p:nvSpPr>
        <p:spPr>
          <a:xfrm>
            <a:off x="7692571" y="1649376"/>
            <a:ext cx="4194629" cy="2536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（二）操作平台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全国大学生创业服务网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（三）操作工具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电脑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F44EAAF-AE81-F956-15D6-54F56982C4D4}"/>
              </a:ext>
            </a:extLst>
          </p:cNvPr>
          <p:cNvSpPr txBox="1"/>
          <p:nvPr/>
        </p:nvSpPr>
        <p:spPr>
          <a:xfrm>
            <a:off x="1836056" y="5177292"/>
            <a:ext cx="8519887" cy="743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按照重点项目数量布局报名赛道（高教、红旅）</a:t>
            </a:r>
            <a:endParaRPr lang="en-US" altLang="zh-CN" sz="3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7631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0" y="0"/>
            <a:ext cx="12192000" cy="65785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50A81922-F5F2-27A8-84B9-949D17A40367}"/>
              </a:ext>
            </a:extLst>
          </p:cNvPr>
          <p:cNvSpPr txBox="1"/>
          <p:nvPr/>
        </p:nvSpPr>
        <p:spPr>
          <a:xfrm>
            <a:off x="841828" y="84961"/>
            <a:ext cx="6096000" cy="499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三、邀请项目成员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EB5194F-DFF3-262A-6ABE-BC260D6A5C71}"/>
              </a:ext>
            </a:extLst>
          </p:cNvPr>
          <p:cNvSpPr txBox="1"/>
          <p:nvPr/>
        </p:nvSpPr>
        <p:spPr>
          <a:xfrm>
            <a:off x="522513" y="1748795"/>
            <a:ext cx="3367315" cy="21209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（一）负责人工作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、准备通过学籍验证后，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3-14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位成员的参与信息（姓名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+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电话）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、在大创网上录入成员信息，发送邀请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171C379-8A0E-43AC-B107-EC631C512C7E}"/>
              </a:ext>
            </a:extLst>
          </p:cNvPr>
          <p:cNvSpPr txBox="1"/>
          <p:nvPr/>
        </p:nvSpPr>
        <p:spPr>
          <a:xfrm>
            <a:off x="4945742" y="1748794"/>
            <a:ext cx="2997201" cy="17054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（二）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hlinkClick r:id="rId3" action="ppaction://hlinkfile"/>
              </a:rPr>
              <a:t>成员工作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、手机在“全国创业服务网”微信公众号上，接受邀请。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F44EAAF-AE81-F956-15D6-54F56982C4D4}"/>
              </a:ext>
            </a:extLst>
          </p:cNvPr>
          <p:cNvSpPr txBox="1"/>
          <p:nvPr/>
        </p:nvSpPr>
        <p:spPr>
          <a:xfrm>
            <a:off x="2438399" y="4785406"/>
            <a:ext cx="8011885" cy="1308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每个人只能作为负责人创建一个项目，</a:t>
            </a:r>
            <a:endParaRPr lang="en-US" altLang="zh-CN" sz="28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但每个人可以参与多个项目，作为项目成员。</a:t>
            </a:r>
            <a:endParaRPr lang="en-US" altLang="zh-CN" sz="2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6367F67-265E-F640-18C6-B0C458E702BC}"/>
              </a:ext>
            </a:extLst>
          </p:cNvPr>
          <p:cNvSpPr txBox="1"/>
          <p:nvPr/>
        </p:nvSpPr>
        <p:spPr>
          <a:xfrm>
            <a:off x="8708571" y="1723597"/>
            <a:ext cx="4194629" cy="17054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（三）负责人工作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、在大创网上，查看满足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三人成员后，点击“报名参赛”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即为报名成功。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箭头: 右 7">
            <a:extLst>
              <a:ext uri="{FF2B5EF4-FFF2-40B4-BE49-F238E27FC236}">
                <a16:creationId xmlns:a16="http://schemas.microsoft.com/office/drawing/2014/main" id="{017ADFFB-6353-78FC-C87F-EDA1858A8A80}"/>
              </a:ext>
            </a:extLst>
          </p:cNvPr>
          <p:cNvSpPr/>
          <p:nvPr/>
        </p:nvSpPr>
        <p:spPr>
          <a:xfrm>
            <a:off x="4194629" y="2393746"/>
            <a:ext cx="522514" cy="799397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箭头: 右 8">
            <a:extLst>
              <a:ext uri="{FF2B5EF4-FFF2-40B4-BE49-F238E27FC236}">
                <a16:creationId xmlns:a16="http://schemas.microsoft.com/office/drawing/2014/main" id="{E9C602D4-3029-DB66-BFEE-7C8E53EC26A7}"/>
              </a:ext>
            </a:extLst>
          </p:cNvPr>
          <p:cNvSpPr/>
          <p:nvPr/>
        </p:nvSpPr>
        <p:spPr>
          <a:xfrm>
            <a:off x="7990114" y="2321934"/>
            <a:ext cx="522514" cy="799397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7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0" y="0"/>
            <a:ext cx="12192000" cy="65785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50A81922-F5F2-27A8-84B9-949D17A40367}"/>
              </a:ext>
            </a:extLst>
          </p:cNvPr>
          <p:cNvSpPr txBox="1"/>
          <p:nvPr/>
        </p:nvSpPr>
        <p:spPr>
          <a:xfrm>
            <a:off x="841828" y="84961"/>
            <a:ext cx="6096000" cy="499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四、报名成功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7401820-F6D9-680F-3C50-BBCD159D1619}"/>
              </a:ext>
            </a:extLst>
          </p:cNvPr>
          <p:cNvSpPr txBox="1"/>
          <p:nvPr/>
        </p:nvSpPr>
        <p:spPr>
          <a:xfrm>
            <a:off x="841828" y="176024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（一）主赛道：直接点击“报名参赛“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BE1645D-8AE3-C638-513C-4270B5FF692D}"/>
              </a:ext>
            </a:extLst>
          </p:cNvPr>
          <p:cNvSpPr txBox="1"/>
          <p:nvPr/>
        </p:nvSpPr>
        <p:spPr>
          <a:xfrm>
            <a:off x="841828" y="2441486"/>
            <a:ext cx="5442858" cy="879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（二）红旅赛道：点击“参加红色筑梦之旅活动”后，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再直接点击“报名参赛“</a:t>
            </a:r>
            <a:endParaRPr lang="zh-CN" altLang="en-US" dirty="0"/>
          </a:p>
        </p:txBody>
      </p:sp>
      <p:pic>
        <p:nvPicPr>
          <p:cNvPr id="14" name="图片 13" descr="电子设备的屏幕&#10;&#10;描述已自动生成">
            <a:extLst>
              <a:ext uri="{FF2B5EF4-FFF2-40B4-BE49-F238E27FC236}">
                <a16:creationId xmlns:a16="http://schemas.microsoft.com/office/drawing/2014/main" id="{8E065BFA-9A8A-2233-F035-1DEAB53C52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5" b="65714"/>
          <a:stretch/>
        </p:blipFill>
        <p:spPr>
          <a:xfrm>
            <a:off x="7480772" y="879386"/>
            <a:ext cx="4711228" cy="3124200"/>
          </a:xfrm>
          <a:prstGeom prst="rect">
            <a:avLst/>
          </a:prstGeom>
        </p:spPr>
      </p:pic>
      <p:pic>
        <p:nvPicPr>
          <p:cNvPr id="16" name="图片 15" descr="手机屏幕截图&#10;&#10;中度可信度描述已自动生成">
            <a:extLst>
              <a:ext uri="{FF2B5EF4-FFF2-40B4-BE49-F238E27FC236}">
                <a16:creationId xmlns:a16="http://schemas.microsoft.com/office/drawing/2014/main" id="{9AC58A08-9FF1-613E-A4E6-124DBDF00DE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2" t="-563" r="5119" b="16829"/>
          <a:stretch/>
        </p:blipFill>
        <p:spPr>
          <a:xfrm>
            <a:off x="7480772" y="4354959"/>
            <a:ext cx="4711229" cy="2418080"/>
          </a:xfrm>
          <a:prstGeom prst="rect">
            <a:avLst/>
          </a:prstGeom>
        </p:spPr>
      </p:pic>
      <p:pic>
        <p:nvPicPr>
          <p:cNvPr id="18" name="图片 17" descr="图形用户界面, 应用程序&#10;&#10;描述已自动生成">
            <a:extLst>
              <a:ext uri="{FF2B5EF4-FFF2-40B4-BE49-F238E27FC236}">
                <a16:creationId xmlns:a16="http://schemas.microsoft.com/office/drawing/2014/main" id="{8D4D4226-6853-BC0C-D34D-7C277BB06E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828" y="3861930"/>
            <a:ext cx="3527425" cy="2911109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C002DA51-69DD-E901-41ED-8BB710DBD1E5}"/>
              </a:ext>
            </a:extLst>
          </p:cNvPr>
          <p:cNvSpPr txBox="1"/>
          <p:nvPr/>
        </p:nvSpPr>
        <p:spPr>
          <a:xfrm>
            <a:off x="841828" y="4948152"/>
            <a:ext cx="15616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成功报名界面</a:t>
            </a:r>
            <a:endParaRPr lang="zh-CN" altLang="en-US" dirty="0"/>
          </a:p>
        </p:txBody>
      </p:sp>
      <p:sp>
        <p:nvSpPr>
          <p:cNvPr id="21" name="箭头: 右 20">
            <a:extLst>
              <a:ext uri="{FF2B5EF4-FFF2-40B4-BE49-F238E27FC236}">
                <a16:creationId xmlns:a16="http://schemas.microsoft.com/office/drawing/2014/main" id="{F084D1FE-1F28-0455-73AD-24D7FA84B50E}"/>
              </a:ext>
            </a:extLst>
          </p:cNvPr>
          <p:cNvSpPr/>
          <p:nvPr/>
        </p:nvSpPr>
        <p:spPr>
          <a:xfrm>
            <a:off x="2885385" y="4856377"/>
            <a:ext cx="522514" cy="552882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208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320</Words>
  <Application>Microsoft Office PowerPoint</Application>
  <PresentationFormat>宽屏</PresentationFormat>
  <Paragraphs>50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等线</vt:lpstr>
      <vt:lpstr>等线 Light</vt:lpstr>
      <vt:lpstr>汉仪雅酷黑 75W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小梅</dc:creator>
  <cp:lastModifiedBy>小梅</cp:lastModifiedBy>
  <cp:revision>5</cp:revision>
  <dcterms:created xsi:type="dcterms:W3CDTF">2023-06-15T09:21:40Z</dcterms:created>
  <dcterms:modified xsi:type="dcterms:W3CDTF">2023-06-15T12:40:18Z</dcterms:modified>
</cp:coreProperties>
</file>